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6" r:id="rId3"/>
    <p:sldId id="257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61" r:id="rId37"/>
    <p:sldId id="259" r:id="rId38"/>
    <p:sldId id="26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4660"/>
  </p:normalViewPr>
  <p:slideViewPr>
    <p:cSldViewPr snapToGrid="0">
      <p:cViewPr>
        <p:scale>
          <a:sx n="200" d="100"/>
          <a:sy n="200" d="100"/>
        </p:scale>
        <p:origin x="-2982" y="-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A0B95-005D-4B82-AB1D-9C8A504A0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886D51-CCF1-4062-BCD5-B55746BD8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37D2B-6BB0-446F-8F5F-0E023C11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C0CF4F-33F2-48AD-B30D-6A50D20A7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275CF7-E85E-4C93-9C3B-44620359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4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60E06-3086-4607-A07E-773383CC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5FE3B7-BFEC-45C9-B038-C9F315868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480EF-DB6B-4D68-B579-B43D23450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D6B662-3724-46EA-8A82-C60FC7A0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BA1F3-FD73-454A-A05C-2F7E8C1B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2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9AD9CD-26BC-42B6-B465-93EB02C73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1B68DE-94AB-4D9E-9DB5-F21A3B1E3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7B5633-9BF8-4E52-8DEE-9877DC80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45016B-AC01-4787-8BC8-E4FA8ED5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A514A-61A0-486A-8C52-5A581383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21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A5219-7A64-4A50-876A-8A144409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4D3F0-0898-4350-98F0-48F9E43BC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1375F-7FFB-4C3F-A3E4-BA9E59F4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06375C-B7EF-4287-B763-334DF244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F8796-D04F-4898-B7D5-352C2DF8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05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FDB7E-3906-4236-949B-439B0796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16DD3-5D83-4A94-91DC-9A4D25F5A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126188-6D03-409E-B3D2-6304EBBC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C63172-0A54-4795-9A12-48DD2167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B40390-3921-4656-89BC-07189E76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3DDEC-9264-4154-B77F-959F7D14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8A984-75F2-4421-925F-FAEF1E772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2F5956-E874-4762-8484-B0EA535F0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C5CA9-DD93-4A22-8F0C-5F555AB3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F301B-908B-4577-AAA6-1BEC97B5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9DC212-62B2-475D-ACA2-85CB5E8B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77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36992-F41A-4CFF-A68D-1885455B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CF8357-1DF8-45E7-9C38-ADFAAEA6B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2D08D9-A26A-468E-A795-4886D0643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BEE164-14F8-4C5B-AD72-3BBBBDBFC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EAD143-4F2F-4035-9DCE-54594A290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D89934-9737-441F-BEBE-35D3CFD3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A00540-ECEC-4868-97F1-A49398CB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C691B7-CB3E-42E1-8108-50159CF9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2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96462-19C3-4FC2-818F-14A9F483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96522B-2E51-49D2-9DD4-6726DA76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61B31-02C5-4D16-AE73-27C0A486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B25EDB-6459-4451-BDEA-0BD5CAE7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60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3871A7-55A4-4AE3-80B1-C25F234A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E41AF3-28B4-4518-A290-7405832A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729A6C-D553-49DD-96E8-8ECD4339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4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9AD9C-E8DB-47C1-A30A-0833FAFD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7E0865-C251-46A6-824C-8DAED395D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A7893E-AE1D-4155-96E5-96BDCAB0B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E78B32-D6AF-4FE2-8008-2445761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6086E-3D04-4AC2-8EC8-18722F2B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5EB8DD-EC23-4E76-912F-B8DFE07B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573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3801A-B7A4-47DF-99A6-3477F94E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F767DE-245E-4E62-967C-5F5187F0F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8B125C-7E78-4462-B1EF-3C8F34D24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76294E-6471-4D10-822D-6B931222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49EE88-B471-4CAF-B284-D2B987F6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F15580-CF37-45B6-A753-A7479E76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57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3DBAFC-3D2B-4CFD-94A6-C6A09F65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33F6CD-B89C-4D40-9840-8A8192854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8FE534-2A1D-46AF-BDE3-D919956E5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C2057-DFCD-456F-A5A2-09E56098A5BA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3A6FE-5D56-4C3B-AB91-B602465F5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578B5-350A-4399-9F6A-4FFD5CCA2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6D6EB-1CD9-44B6-95ED-81C4B9094B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83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A53FFB-797C-47AE-9B6D-AAB4A2E97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18" b="93839" l="3650" r="97810">
                        <a14:foregroundMark x1="13504" y1="5687" x2="69343" y2="3791"/>
                        <a14:foregroundMark x1="69343" y1="3791" x2="75547" y2="5213"/>
                        <a14:foregroundMark x1="97496" y1="45972" x2="97624" y2="46892"/>
                        <a14:foregroundMark x1="97067" y1="42873" x2="97496" y2="45972"/>
                        <a14:foregroundMark x1="92701" y1="11374" x2="96463" y2="38513"/>
                        <a14:foregroundMark x1="97776" y1="67761" x2="95255" y2="82938"/>
                        <a14:foregroundMark x1="95255" y1="82938" x2="94161" y2="84360"/>
                        <a14:foregroundMark x1="91971" y1="11374" x2="76277" y2="4739"/>
                        <a14:foregroundMark x1="13139" y1="7583" x2="2920" y2="36493"/>
                        <a14:foregroundMark x1="2920" y1="36493" x2="4380" y2="71564"/>
                        <a14:foregroundMark x1="4380" y1="71564" x2="17883" y2="94313"/>
                        <a14:foregroundMark x1="17883" y1="94313" x2="63869" y2="92891"/>
                        <a14:foregroundMark x1="63869" y1="92891" x2="94891" y2="93839"/>
                        <a14:foregroundMark x1="9854" y1="8531" x2="4380" y2="32227"/>
                        <a14:foregroundMark x1="4380" y1="32227" x2="7299" y2="64929"/>
                        <a14:foregroundMark x1="16788" y1="93839" x2="3650" y2="76777"/>
                        <a14:foregroundMark x1="3650" y1="76777" x2="4015" y2="74408"/>
                        <a14:foregroundMark x1="4745" y1="93839" x2="12774" y2="93839"/>
                        <a14:foregroundMark x1="95620" y1="48341" x2="94526" y2="67299"/>
                        <a14:foregroundMark x1="97393" y1="45972" x2="97810" y2="47867"/>
                        <a14:foregroundMark x1="97080" y1="44550" x2="97393" y2="45972"/>
                        <a14:backgroundMark x1="98177" y1="67653" x2="98175" y2="67773"/>
                        <a14:backgroundMark x1="98528" y1="47608" x2="98510" y2="48622"/>
                        <a14:backgroundMark x1="98540" y1="45972" x2="98540" y2="45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1238" y="2424238"/>
            <a:ext cx="2609524" cy="2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21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阿比盖尔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53041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347788" y="1032056"/>
            <a:ext cx="9705974" cy="408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🍌</a:t>
            </a:r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生日快乐，</a:t>
            </a:r>
            <a:r>
              <a:rPr lang="en-US" altLang="zh-CN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！</a:t>
            </a:r>
            <a:endParaRPr lang="en-US" altLang="zh-CN" sz="2000" b="1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Hi 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今天是你的生日，所以我准备了一点小惊喜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香蕉布丁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！希望你会喜欢。它不是什么特别复杂的东西，但甜甜的味道就像今天的心情，希望能让你微笑一下。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生日对我来说总是个提醒，提醒我们可以放慢脚步，好好享受生活里的小快乐。希望今天你能做自己喜欢的事，不管是玩游戏、看电影，还是只是静静地放松，都能让这一天变得特别。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过去的一年你经历了很多，我希望新的一岁里，每一天都能找到属于你的小冒险或者小惊喜。哪怕是生活中简单的事情，也能让你觉得开心和充实。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再次祝你生日快乐，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！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希望今天的甜点和笑声都能陪伴你，让新的一岁从甜甜的开始。🎉</a:t>
            </a:r>
          </a:p>
        </p:txBody>
      </p:sp>
    </p:spTree>
    <p:extLst>
      <p:ext uri="{BB962C8B-B14F-4D97-AF65-F5344CB8AC3E}">
        <p14:creationId xmlns:p14="http://schemas.microsoft.com/office/powerpoint/2010/main" val="207589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艾米丽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53041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85081" y="1106180"/>
            <a:ext cx="9705974" cy="408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💎生日快乐，</a:t>
            </a:r>
            <a:r>
              <a:rPr lang="en-US" altLang="zh-CN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！</a:t>
            </a:r>
            <a:endParaRPr lang="en-US" altLang="zh-CN" sz="2000" b="1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Hi 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今天是你的生日，我选了一个小小的礼物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海蓝宝石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。它的颜色像深海一样宁静又神秘，希望能像它一样，给你带来一点平静和美好。每当我看到它，都会想起大海的宽广和天空的自由，也希望它能让你想起生活中那些小小的惊喜和美丽瞬间。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生日总是提醒我们停下来，好好感受身边的点滴。希望你今天可以尽情做喜欢的事情，无论是放松、画画、听音乐，还是和朋友们聊聊天，都能让你觉得开心。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祝你新的一岁里，每天都能发现一点小小的魔法，让生活变得丰富而美好。也希望你能保持你独特的热情和想象力，让每一天都充满光彩。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生日快乐，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！🎉</a:t>
            </a:r>
          </a:p>
        </p:txBody>
      </p:sp>
    </p:spTree>
    <p:extLst>
      <p:ext uri="{BB962C8B-B14F-4D97-AF65-F5344CB8AC3E}">
        <p14:creationId xmlns:p14="http://schemas.microsoft.com/office/powerpoint/2010/main" val="25709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海莉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53041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927796"/>
            <a:ext cx="9705974" cy="450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生日快乐！🎂🌻</a:t>
            </a:r>
            <a:endParaRPr lang="en-US" altLang="zh-CN" sz="2000" b="1" dirty="0">
              <a:solidFill>
                <a:srgbClr val="0F1115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听说今天是你的生日，我特意烤了一个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粉红蛋糕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带给你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是我昨天下午刚研究的新配方，用了新鲜的草莓酱，还撒了一点糖霜。虽然烤的时候有点手忙脚乱（差点把糖当成盐！），但成品看起来还不错，希望你喜欢这种甜而不腻的口感。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记得你上次提到喜欢野外的向日葵，其实我经常去采它们拍照。那种明亮又温暖的感觉，特别适合记录生活中的小确幸。如果你也喜欢，下次我们可以一起去看看河边的花田，这个季节的景色真的很治愈。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生日是一年中最特别的日子，当然要轻松自在地过！吃点甜食、晒晒太阳，或者像这样简单地和朋友分享快乐，其实就很好。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祝你的新一岁充满阳光和花香！</a:t>
            </a:r>
          </a:p>
        </p:txBody>
      </p:sp>
    </p:spTree>
    <p:extLst>
      <p:ext uri="{BB962C8B-B14F-4D97-AF65-F5344CB8AC3E}">
        <p14:creationId xmlns:p14="http://schemas.microsoft.com/office/powerpoint/2010/main" val="353918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莉亚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53041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937365"/>
            <a:ext cx="9705974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生日快乐！🍂🎨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今天清晨在河边写生时，突然想起今天是你的生日。我烤了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美人籽松糕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给你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用的是去年秋天在森林里收集的松籽，加了少许枫糖浆。烤制时木屋飘满香气，让我想起我们第一次在农贸集市聊天的情形。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如果你这两天经过河边，可能会看见我在柳树下雕塑。最近我在尝试用黏土塑造麋鹿低头饮水的姿态，它的脖颈曲线让我想到风中芦苇。艺术创作就像生日一样，都是将平凡日子塑成独特存在的时刻。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这块松糕配薄荷茶会很棒。希望它能带给你山间清晨般的宁静惬意。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祝新的一岁，每个普通日子都能遇见让你心头一动的小美好。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（松糕用棉布包着，放在你门廊的陶罐旁了。）</a:t>
            </a:r>
          </a:p>
        </p:txBody>
      </p:sp>
    </p:spTree>
    <p:extLst>
      <p:ext uri="{BB962C8B-B14F-4D97-AF65-F5344CB8AC3E}">
        <p14:creationId xmlns:p14="http://schemas.microsoft.com/office/powerpoint/2010/main" val="213178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玛鲁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2650" y="529538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231989"/>
            <a:ext cx="970597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生日快乐！🌿🔧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得知今天是你的生日，我准备了一份特别的礼物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我温室里培育的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花椰菜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。这是最近实验的新品种，通过优化光照周期增强了营养价值，口感也比普通品种更清脆。如果你喜欢，我可以分享栽培数据。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最近在调试自动化灌溉系统时，发现湿度传感器与洒水器的联动效率提升了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18%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。这让我联想到你工作室那些精密的烘焙工具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准确的控制果然能创造更理想的成果。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生日或许适合尝试些新发现：比如把花椰菜嫩茎切薄片烤制，撒上岩盐与红椒粉，应该会是你感兴趣的创新料理。需要的话我可以把温度曲线参数发给你。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愿新一岁如同精密运作的生态系统，每个变量都导向美好结果。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（附：花椰菜最佳储存温度是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4℃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，建议用保鲜盒封装。）</a:t>
            </a:r>
          </a:p>
        </p:txBody>
      </p:sp>
    </p:spTree>
    <p:extLst>
      <p:ext uri="{BB962C8B-B14F-4D97-AF65-F5344CB8AC3E}">
        <p14:creationId xmlns:p14="http://schemas.microsoft.com/office/powerpoint/2010/main" val="18107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潘妮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2650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33488" y="986558"/>
            <a:ext cx="970597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生日快乐 📚🌸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听说今天是你的生日，我准备了一小束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虞美人花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送给你。这些花是我在河边散步时发现的，颜色很温柔，让我想起你安静微笑的样子。我把花茎仔细扎好了，你可以用那个淡蓝色的花瓶装点水养起来，应该能保持四五天。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如果你周末有空，欢迎来图书馆坐坐。最近我整理了一批新绘本，其中一本讲的是星露谷的四季野花，插画很精美。我们可以泡一壶薄荷茶，慢慢翻看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帕姆总说我泡的茶太淡，但文森特说喝起来像雨后青草的味道。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生日虽然是个特别的日子，但简单平静的陪伴也很珍贵。希望这束小花能为你的书桌增添一点生机。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祝新的一岁平安顺遂，心中常有美好小事。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（记得给花瓶换水时加一滴糖，花期会更长哦。）</a:t>
            </a:r>
          </a:p>
        </p:txBody>
      </p:sp>
    </p:spTree>
    <p:extLst>
      <p:ext uri="{BB962C8B-B14F-4D97-AF65-F5344CB8AC3E}">
        <p14:creationId xmlns:p14="http://schemas.microsoft.com/office/powerpoint/2010/main" val="3617538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卡洛琳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2650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33488" y="961865"/>
            <a:ext cx="9705974" cy="419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送你一盒春日的宁静 🍵🌿</a:t>
            </a:r>
            <a:endParaRPr lang="en-US" altLang="zh-CN" b="1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听说今天是你的生日，我准备了一小盒自家茶园产的绿茶送给你。这是今年春天新采的茶叶，烘干时特意保留了清淡的香气，适合在午后慢慢泡一杯。如果你喜欢，还可以加一点薄荷或柠檬，味道会更清新。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打理茶园的这些年，我渐渐觉得，生活就像泡茶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偶尔需要静下心来，等待滋味慢慢释放。记得你上次说工作忙碌，希望这盒茶能让你在忙碌中找到片刻宁静。天气好的时候，我也会坐在温室里喝茶看书，那里绿意盎然，总能让人心情放松。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生日是沉淀与新生的好时机。不必热闹非凡，舒心自在就好。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愿你的新一岁如清茶般温润，带着自然的馈赠从容前行。</a:t>
            </a:r>
          </a:p>
        </p:txBody>
      </p:sp>
    </p:spTree>
    <p:extLst>
      <p:ext uri="{BB962C8B-B14F-4D97-AF65-F5344CB8AC3E}">
        <p14:creationId xmlns:p14="http://schemas.microsoft.com/office/powerpoint/2010/main" val="2713065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克林特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2650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231989"/>
            <a:ext cx="970597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生日快乐！⚒️💎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听说今天是你的生日，我准备了一份小礼物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一枚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万象晶球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。这是前几天我在矿山深处敲矿石时偶然发现的，晶纹很特别，在灯光下会透出蓝紫色的反光。我觉得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……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你可能愿意看看它被敲开的样子。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其实我平时不太擅长挑选礼物，但晶球总让人有种开盲盒的期待感。如果你不介意，我可以帮你用地质锤小心地敲开它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当然完全看你方便，毕竟很多人更喜欢自己动手体验那种惊喜。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希望你今天能度过轻松的一天。有时候我觉得，生日就像一颗没敲开的晶球，里面藏着什么虽然未知，但那份可能性本身就很值得纪念。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祝一切顺利！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（如果需要开晶球工具，随时可以来铁匠铺找我。）</a:t>
            </a:r>
          </a:p>
        </p:txBody>
      </p:sp>
    </p:spTree>
    <p:extLst>
      <p:ext uri="{BB962C8B-B14F-4D97-AF65-F5344CB8AC3E}">
        <p14:creationId xmlns:p14="http://schemas.microsoft.com/office/powerpoint/2010/main" val="2845529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477376" y="5314434"/>
            <a:ext cx="162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德米特里厄斯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2650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023308"/>
            <a:ext cx="9705974" cy="405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生日快乐！🧪🍮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得知今天是你的生日，我准备了一份自制的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米饭布丁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作为礼物。我调整了传统配方，将糖分降低了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15%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，同时保留了乳制品的天然香气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这种平衡既能满足味蕾，又符合人体对营养摄入的科学需求。若你对口感有具体偏好，欢迎反馈数据，便于我后续优化。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最近我在山区观察到一组有趣的蕨类植物生长模式，它们对季节变化的反应让我联想到人类庆祝生日的本质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或许正是对生命周期规律的感性认知。这种自然界的节律性，本身就值得记录研究。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愿新的一年为你带来更多观察世界的契机。保持好奇心，是探索生活的最佳方式。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（附：布丁需冷藏保存，建议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24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小时内食用以确保最佳状态。）</a:t>
            </a:r>
          </a:p>
        </p:txBody>
      </p:sp>
    </p:spTree>
    <p:extLst>
      <p:ext uri="{BB962C8B-B14F-4D97-AF65-F5344CB8AC3E}">
        <p14:creationId xmlns:p14="http://schemas.microsoft.com/office/powerpoint/2010/main" val="74640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矮人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2650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33488" y="1080904"/>
            <a:ext cx="9705974" cy="405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生日宝石💎⛏️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听说今天是你的诞生日。按人类的习惯，我带了块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翡翠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给你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是我从矿井深处挖到的，杂质很少，在火光下会透出细闪。这类矿石带在身边能辟邪，也算实用的护身物。（虽然你们人类更喜欢它的光泽？）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你们总说矮人说话太直接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…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但宝石不会骗人。这块翡翠的裂痕走向和上次找到的晶球很像，或许来自同一岩层。如果你下矿时带着它，说不定能避开蝙蝠的骚扰。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生日和普通日子有什么区别？我不太明白。不过既然人类需要庆祝，那就趁今天把这块石头交给你吧。需要打磨的话我可以帮忙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用矮人的锤技，边缘会更锋利。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总之，活着是件值得凿穿岩石的事。</a:t>
            </a:r>
          </a:p>
        </p:txBody>
      </p:sp>
    </p:spTree>
    <p:extLst>
      <p:ext uri="{BB962C8B-B14F-4D97-AF65-F5344CB8AC3E}">
        <p14:creationId xmlns:p14="http://schemas.microsoft.com/office/powerpoint/2010/main" val="261686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D22539-4875-45D1-B5A2-00A058723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0768" y="817705"/>
            <a:ext cx="2920635" cy="22984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91931D-9114-4B1B-8F63-F29AA72DA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032" y="817705"/>
            <a:ext cx="2920635" cy="2298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AF70E1-AE3A-4A33-8F7C-F2B32DE53F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1257" y="1252559"/>
            <a:ext cx="1598273" cy="14868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A076E2-A975-48A9-9558-650B8EBA1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75" b="91525" l="8861" r="89873">
                        <a14:foregroundMark x1="10127" y1="22034" x2="12658" y2="79661"/>
                        <a14:foregroundMark x1="16456" y1="10169" x2="81013" y2="8475"/>
                        <a14:foregroundMark x1="87342" y1="18644" x2="88608" y2="81356"/>
                        <a14:foregroundMark x1="16456" y1="91525" x2="81013" y2="89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57982" y="2221215"/>
            <a:ext cx="647701" cy="4837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4D1829-7835-4D8D-AECD-4E729F4F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9461" y="1419225"/>
            <a:ext cx="2063778" cy="6381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CF7C3E4-B4E4-40CE-B786-18B056990E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563" r="90117">
                        <a14:foregroundMark x1="11016" y1="37083" x2="11016" y2="37083"/>
                        <a14:foregroundMark x1="11914" y1="30069" x2="11914" y2="30069"/>
                        <a14:foregroundMark x1="12070" y1="28472" x2="12070" y2="28472"/>
                        <a14:foregroundMark x1="33008" y1="35694" x2="33008" y2="35694"/>
                        <a14:foregroundMark x1="76563" y1="44931" x2="76563" y2="44931"/>
                        <a14:foregroundMark x1="76875" y1="61736" x2="76875" y2="61736"/>
                        <a14:foregroundMark x1="90156" y1="65000" x2="90156" y2="65000"/>
                        <a14:foregroundMark x1="6563" y1="30069" x2="6563" y2="30069"/>
                        <a14:foregroundMark x1="56133" y1="40903" x2="56133" y2="40903"/>
                        <a14:foregroundMark x1="67695" y1="39236" x2="67695" y2="39236"/>
                        <a14:backgroundMark x1="61563" y1="38611" x2="61055" y2="38333"/>
                        <a14:backgroundMark x1="61484" y1="37847" x2="61484" y2="37847"/>
                        <a14:backgroundMark x1="88711" y1="67917" x2="88711" y2="67917"/>
                        <a14:backgroundMark x1="80781" y1="67014" x2="80781" y2="67014"/>
                        <a14:backgroundMark x1="79375" y1="34444" x2="79375" y2="34444"/>
                        <a14:backgroundMark x1="58438" y1="72361" x2="58438" y2="72361"/>
                        <a14:backgroundMark x1="64648" y1="65764" x2="64648" y2="65764"/>
                        <a14:backgroundMark x1="66914" y1="72778" x2="66914" y2="72778"/>
                        <a14:backgroundMark x1="58789" y1="52292" x2="58789" y2="52292"/>
                        <a14:backgroundMark x1="67070" y1="54861" x2="67070" y2="54861"/>
                        <a14:backgroundMark x1="62070" y1="28819" x2="62070" y2="28819"/>
                        <a14:backgroundMark x1="57773" y1="46319" x2="57773" y2="46319"/>
                        <a14:backgroundMark x1="57227" y1="43819" x2="57227" y2="43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5618" r="6787" b="23810"/>
          <a:stretch/>
        </p:blipFill>
        <p:spPr>
          <a:xfrm>
            <a:off x="548640" y="1071154"/>
            <a:ext cx="10816046" cy="41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艾芙琳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2650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33488" y="981647"/>
            <a:ext cx="970597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生日快乐！🌹🍪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，你好呀！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乔治和我听说今天是你的生日，特别为你准备了一盆“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玫瑰仙子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是我在窗台边亲手培育的，今年开得格外娇嫩。乔治虽然嘴上嘟囔“现在的年轻人谁还养花”，其实每天早晨都会偷偷帮它浇水呢。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我们还烤了些香草饼干，用了乔治从杂货店挑的黄油。他坚持要写这张卡片，说年轻人总点外卖对身体不好（尽管他自己总抱怨我做的汤太清淡）。如果你路过我们家，欢迎来坐坐，顺便带些饼干回去配茶。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年纪大了才更明白，生日最珍贵的是有人惦记。你是个善良的姑娘，值得被温柔对待。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祝新的一岁平安喜乐，常来和我们说说话。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（乔治在旁边补充：花要放在向阳处，但别暴晒。）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0D26EF-BC5A-4B84-A4F1-52E4ED62C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37651" y="457035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C4FB44D-8FE7-4762-8CFE-636C93BF78BD}"/>
              </a:ext>
            </a:extLst>
          </p:cNvPr>
          <p:cNvSpPr txBox="1"/>
          <p:nvPr/>
        </p:nvSpPr>
        <p:spPr>
          <a:xfrm>
            <a:off x="8759825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乔治</a:t>
            </a:r>
          </a:p>
        </p:txBody>
      </p:sp>
    </p:spTree>
    <p:extLst>
      <p:ext uri="{BB962C8B-B14F-4D97-AF65-F5344CB8AC3E}">
        <p14:creationId xmlns:p14="http://schemas.microsoft.com/office/powerpoint/2010/main" val="137273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格斯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095170"/>
            <a:ext cx="9705974" cy="450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献上生日祝福与一份小礼物！🐌🍴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听说今天是你的生日，我特意准备了一份小礼物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刚烤好的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法式田螺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。这是星露谷餐厅的招牌菜之一，我用的是今早刚从皮埃尔商店买的鲜嫩蘑菇和自家香草园里的欧芹，黄油酱汁也是现调的。希望这份带着炊烟香气的小点心，能为你增添一丝节日般的暖意。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在餐厅工作这么多年，我始终相信，用心准备的食物能传递最朴实的祝福。记得你上次来点过烩饭，说喜欢那种浓郁的味道。其实料理和生活很像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简单、真诚，才能回味悠长。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新的一岁，愿你享受每一顿饭菜，也享受每一个平凡却闪光的日子。如果需要什么特别的口味，随时欢迎来餐厅坐坐。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祝生日快乐，胃口常开！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（田螺需要趁热吃，记得搭配烤面包片哦！）</a:t>
            </a:r>
          </a:p>
        </p:txBody>
      </p:sp>
    </p:spTree>
    <p:extLst>
      <p:ext uri="{BB962C8B-B14F-4D97-AF65-F5344CB8AC3E}">
        <p14:creationId xmlns:p14="http://schemas.microsoft.com/office/powerpoint/2010/main" val="88559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贾斯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068106"/>
            <a:ext cx="9705974" cy="419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生日快乐！🧚✨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姐姐，你好呀！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今天是你的生日，我准备了一个小小的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仙女盒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送给你！我在树丛里找了很久，才选中这个带着露珠的橡果壳，里面铺了绒绒的苔藓，还系了一截淡紫色的丝带。妈妈说，如果对着它许愿，森林里的小仙子可能会偷偷帮你实现呢。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我经常在牧场边捡到这种可爱的小物件，有时是闪亮的贝壳，有时是羽毛。但我觉得这个盒子最特别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它让我想起春天刚发芽的树叶，还有清晨闪闪发光的蜘蛛网。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希望新的一岁，你的每一天都像被仙子撒了金粉一样奇妙！如果你路过牧场，可以来看看我养的小鸡，它们最近孵出了毛茸茸的宝宝，特别可爱。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祝你今天过得像童话一样！</a:t>
            </a:r>
          </a:p>
        </p:txBody>
      </p:sp>
    </p:spTree>
    <p:extLst>
      <p:ext uri="{BB962C8B-B14F-4D97-AF65-F5344CB8AC3E}">
        <p14:creationId xmlns:p14="http://schemas.microsoft.com/office/powerpoint/2010/main" val="2176294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乔迪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23963" y="959396"/>
            <a:ext cx="9705974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生日快乐！🐟🍽️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听说今天是你的生日，我特意做了一份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香酥鲈鱼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给你。这是山姆和文森特都很喜欢的一道菜，我用新鲜钓的河鲈，裹上薄薄一层面粉煎到金黄，外脆里嫩。搭配了烤芦笋和柠檬片，应该还算健康，希望合你口味。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最近在照顾孩子和家务之间打转，反而更觉得亲手做的食物最能传递心意。你平时工作忙碌，也要记得按时吃饭，营养均衡很重要。如果喜欢这道菜，我可以把做法分享给你，很简单，十分钟就能完成。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生活总是忙忙碌碌，生日这天更要好好照顾自己。晚上吹蜡烛时，记得许个愿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我总相信，温暖的愿望会慢慢实现的。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祝新的一岁平安顺心，吃得开心！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（鱼要趁热吃，冷藏后可以用烤箱加热～）</a:t>
            </a:r>
          </a:p>
        </p:txBody>
      </p:sp>
    </p:spTree>
    <p:extLst>
      <p:ext uri="{BB962C8B-B14F-4D97-AF65-F5344CB8AC3E}">
        <p14:creationId xmlns:p14="http://schemas.microsoft.com/office/powerpoint/2010/main" val="12143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肯特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231989"/>
            <a:ext cx="9705974" cy="340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生日快乐 🪁 来自鹈鹕镇的问候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我是肯特。听说今天是你的生日，我准备了一份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意式蕨菜炖饭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用的是山里新摘的蕨菜，加了点帕玛森奶酪。在部队时学过一些简单的烹饪，这道菜做法不难，但暖胃。希望合你口味。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春天山里蕨菜正嫩，偶尔去采些回来，能让人静下心来。这种简单重复的事，现在对我反而是一种安慰。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生日虽然只是普通的一天，但有人记得，能平安地一起吃顿饭，就很好。珍惜这样的日子吧。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祝一切顺利。</a:t>
            </a:r>
          </a:p>
        </p:txBody>
      </p:sp>
    </p:spTree>
    <p:extLst>
      <p:ext uri="{BB962C8B-B14F-4D97-AF65-F5344CB8AC3E}">
        <p14:creationId xmlns:p14="http://schemas.microsoft.com/office/powerpoint/2010/main" val="2903138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科罗布斯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075369"/>
            <a:ext cx="970597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一份来自阴影的祝福 🕯️🥚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我是科罗布斯。我注意到今天是人类记录中的“生日”，按照习俗应当赠送礼物。这瓶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虚空蛋黄酱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是我在下水道深处制作的，使用了虚空蛋和一种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……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特别的能量。它或许会散发微弱的光芒，但请放心，这是正常现象。我观察过，人类似乎习惯将这类物品涂抹在面包上。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我通常不靠近人群，但记得你曾友好地挥手。这份礼物是我能想到的最好的祝福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它很耐存放，就像石头隧道里的苔藓一样稳定。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若你愿意，某天黄昏后可以来铁路边。我会留在阴影里，但或许我们能各自安静地看一会儿星星。生日不该孤单度过，即使保持距离的陪伴也有意义。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愿你的新岁如矿洞最深处的结晶，在黑暗中依然保持独特的光亮。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（若瓶身触感冰凉，是虚空能量的余韵，无需担忧。）</a:t>
            </a:r>
          </a:p>
        </p:txBody>
      </p:sp>
    </p:spTree>
    <p:extLst>
      <p:ext uri="{BB962C8B-B14F-4D97-AF65-F5344CB8AC3E}">
        <p14:creationId xmlns:p14="http://schemas.microsoft.com/office/powerpoint/2010/main" val="251386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雷欧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067048"/>
            <a:ext cx="9705974" cy="419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生日快乐！🦜🌺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乌鸦告诉我今天是你生日，我让鹦鹉帮忙找了一份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夏威夷芋泥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配方。是用岛上那种紫色芋头做的，吃起来像云朵一样绵软。我在树屋厨房试了三次才成功，虽然形状不太规则，但味道和我在热带雨林尝过的很像。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昨天看到候鸟往北飞，突然想起你说过想听鸟群迁徙的故事。如果你来丛林玩，我可以指给你看那些在瀑布边筑巢的彩羽雀，它们跳舞求偶的样子比烟花还热闹。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岛上的传统说生日这天要赤脚踩草地，让泥土把祝福传递给你。虽然你可能在镇上，但也可以试试光脚在院子里站一会儿，会很舒服。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愿你的新岁像雨林晨光般充满惊喜！</a:t>
            </a:r>
          </a:p>
        </p:txBody>
      </p:sp>
    </p:spTree>
    <p:extLst>
      <p:ext uri="{BB962C8B-B14F-4D97-AF65-F5344CB8AC3E}">
        <p14:creationId xmlns:p14="http://schemas.microsoft.com/office/powerpoint/2010/main" val="645500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刘易斯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843915"/>
            <a:ext cx="9705974" cy="465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愿丰收的喜悦常伴你！ 🎃🍂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得知今天是你的生日，我准备了一份小镇的心意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一瓶“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秋日恩赐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”。这是用鹈鹕镇今年收获的枫糖浆、南瓜和紫蘑菇酿造的，滋味醇厚温和，特别适合在渐凉的夜晚暖身。作为镇长，我总希望把本地最优质的物产分享给为小镇带来活力的年轻人。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你平日对社区活动的支持（比如上次的星露谷展览会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…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），我和居民们都记在心里。这份礼物虽不贵重，却承载着大家对生活的热爱。就像我们精心打理的秋季庆典，踏实耕耘后的收获，总是最甘美的。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新的一岁，愿你如秋日果园般丰饶充实。若有空欢迎来广场逛逛，我刚修剪了花园，金黄的菊花开得正盛。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祝生日快乐，诸事顺遂！</a:t>
            </a:r>
          </a:p>
        </p:txBody>
      </p:sp>
    </p:spTree>
    <p:extLst>
      <p:ext uri="{BB962C8B-B14F-4D97-AF65-F5344CB8AC3E}">
        <p14:creationId xmlns:p14="http://schemas.microsoft.com/office/powerpoint/2010/main" val="3205628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莱纳斯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23963" y="935196"/>
            <a:ext cx="970597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生日快乐 🫐🏕️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听说今天是你的生日，我准备了一份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蓝莓千层酥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。蓝莓是昨天在山坡上摘的，很新鲜。我用树叶包好放在你邮箱旁的石头上，应该不会被浣熊叼走。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这种酥饼烤起来不复杂，但野外烤火的时间要掌握好。脆皮裹着果酱，吃起来不会太甜，配薄荷茶刚好。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最近山里夜晚凉，但星空很干净。如果你哪天想安静地看星星，河边的悬崖是个好地方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我常在那儿坐着，听着风声，什么都不想。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又长一岁不是什么大事，自然又安稳地度过就很好。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祝平凡的一天能带给你简单的快乐。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（如果酥饼碎了也没关系，味道是一样的。）</a:t>
            </a:r>
          </a:p>
        </p:txBody>
      </p:sp>
    </p:spTree>
    <p:extLst>
      <p:ext uri="{BB962C8B-B14F-4D97-AF65-F5344CB8AC3E}">
        <p14:creationId xmlns:p14="http://schemas.microsoft.com/office/powerpoint/2010/main" val="2218761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玛妮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871140"/>
            <a:ext cx="9705974" cy="419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生日快乐哟！🐄🍳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，你好呀！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听说今天是你生日，我准备了一份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农夫午餐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给你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是自己烤的煎蛋卷，加了奶酪和蘑菇，旁边配了些新鲜蔬菜。我总觉着，这种朴实温暖的食物最能让人吃得安心。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你上次来牧场看小牛的样子让我想起自己刚来鹈鹕镇那会儿。照管动物虽然忙碌，但看着它们健康长大，心里就特别踏实。要是你路过牧场，随时欢迎来坐坐，刚挤的牛奶总带着暖意。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过日子就像照顾庄稼，急不得却也充满馈赠。新一岁愿你像春天的牧场，从容又丰盛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累了就停下来，尝尝当季的果实，听听溪水声。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礼物用蓝格纹布包着，篮子记得还我就好（笑）。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（趁热吃最好，蛋卷凉了会发硬哦）</a:t>
            </a:r>
          </a:p>
        </p:txBody>
      </p:sp>
    </p:spTree>
    <p:extLst>
      <p:ext uri="{BB962C8B-B14F-4D97-AF65-F5344CB8AC3E}">
        <p14:creationId xmlns:p14="http://schemas.microsoft.com/office/powerpoint/2010/main" val="45218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5EA94F-468B-4850-BF4A-E5A8F2315830}"/>
              </a:ext>
            </a:extLst>
          </p:cNvPr>
          <p:cNvSpPr txBox="1"/>
          <p:nvPr/>
        </p:nvSpPr>
        <p:spPr>
          <a:xfrm>
            <a:off x="0" y="1810898"/>
            <a:ext cx="1219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0" dirty="0">
                <a:effectLst/>
                <a:latin typeface="Consolas" panose="020B0609020204030204" pitchFamily="49" charset="0"/>
              </a:rPr>
              <a:t>    转眼间，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JoJo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宝贝的第三个生日又来啦🎂🎉✨！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br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&gt;</a:t>
            </a:r>
            <a:endParaRPr lang="zh-CN" altLang="en-US" sz="1200" b="0" dirty="0">
              <a:effectLst/>
              <a:latin typeface="Consolas" panose="020B0609020204030204" pitchFamily="49" charset="0"/>
            </a:endParaRPr>
          </a:p>
          <a:p>
            <a:pPr algn="ctr"/>
            <a:r>
              <a:rPr lang="zh-CN" altLang="en-US" sz="1200" b="0" dirty="0">
                <a:effectLst/>
                <a:latin typeface="Consolas" panose="020B0609020204030204" pitchFamily="49" charset="0"/>
              </a:rPr>
              <a:t>    回首过去的一年，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JoJo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🤝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YuYu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🤝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YoYo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又携手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爪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)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走过了许多难忘的时光💑🌄，留下了好多好多美好的回忆📸。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br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&gt;</a:t>
            </a:r>
            <a:endParaRPr lang="zh-CN" altLang="en-US" sz="1200" b="0" dirty="0">
              <a:effectLst/>
              <a:latin typeface="Consolas" panose="020B0609020204030204" pitchFamily="49" charset="0"/>
            </a:endParaRPr>
          </a:p>
          <a:p>
            <a:pPr algn="ctr"/>
            <a:r>
              <a:rPr lang="zh-CN" altLang="en-US" sz="1200" b="0" dirty="0">
                <a:effectLst/>
                <a:latin typeface="Consolas" panose="020B0609020204030204" pitchFamily="49" charset="0"/>
              </a:rPr>
              <a:t>    我们在去年的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11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月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11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日带领小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YoYo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🐱去医院处理了她的尾巴，同时完成了绝育手术，可把小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Yo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宝折腾坏了。好在在我们的精心照顾下，她恢复得很好💪🏻。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11</a:t>
            </a:r>
            <a:r>
              <a:rPr lang="zh-CN" altLang="en-US" sz="1200" dirty="0">
                <a:latin typeface="Consolas" panose="020B0609020204030204" pitchFamily="49" charset="0"/>
              </a:rPr>
              <a:t>月</a:t>
            </a:r>
            <a:r>
              <a:rPr lang="en-US" altLang="zh-CN" sz="1200" dirty="0">
                <a:latin typeface="Consolas" panose="020B0609020204030204" pitchFamily="49" charset="0"/>
              </a:rPr>
              <a:t>24</a:t>
            </a:r>
            <a:r>
              <a:rPr lang="zh-CN" altLang="en-US" sz="1200" dirty="0">
                <a:latin typeface="Consolas" panose="020B0609020204030204" pitchFamily="49" charset="0"/>
              </a:rPr>
              <a:t>日你突然发烧引发耳膜炎，小</a:t>
            </a:r>
            <a:r>
              <a:rPr lang="en-US" altLang="zh-CN" sz="1200" dirty="0" err="1">
                <a:latin typeface="Consolas" panose="020B0609020204030204" pitchFamily="49" charset="0"/>
              </a:rPr>
              <a:t>Yo</a:t>
            </a:r>
            <a:r>
              <a:rPr lang="zh-CN" altLang="en-US" sz="1200" dirty="0">
                <a:latin typeface="Consolas" panose="020B0609020204030204" pitchFamily="49" charset="0"/>
              </a:rPr>
              <a:t>也因为呕吐去了好几趟医院，不过所有坏运气都随时间消散啦。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0" dirty="0">
                <a:effectLst/>
                <a:latin typeface="Consolas" panose="020B0609020204030204" pitchFamily="49" charset="0"/>
              </a:rPr>
              <a:t>25</a:t>
            </a:r>
            <a:r>
              <a:rPr lang="zh-CN" altLang="en-US" sz="1200" dirty="0">
                <a:latin typeface="Consolas" panose="020B0609020204030204" pitchFamily="49" charset="0"/>
              </a:rPr>
              <a:t>年的</a:t>
            </a:r>
            <a:r>
              <a:rPr lang="en-US" altLang="zh-CN" sz="1200" dirty="0">
                <a:latin typeface="Consolas" panose="020B0609020204030204" pitchFamily="49" charset="0"/>
              </a:rPr>
              <a:t>1</a:t>
            </a:r>
            <a:r>
              <a:rPr lang="zh-CN" altLang="en-US" sz="1200" dirty="0">
                <a:latin typeface="Consolas" panose="020B0609020204030204" pitchFamily="49" charset="0"/>
              </a:rPr>
              <a:t>月</a:t>
            </a:r>
            <a:r>
              <a:rPr lang="en-US" altLang="zh-CN" sz="1200" dirty="0">
                <a:latin typeface="Consolas" panose="020B0609020204030204" pitchFamily="49" charset="0"/>
              </a:rPr>
              <a:t>1</a:t>
            </a:r>
            <a:r>
              <a:rPr lang="zh-CN" altLang="en-US" sz="1200" dirty="0">
                <a:latin typeface="Consolas" panose="020B0609020204030204" pitchFamily="49" charset="0"/>
              </a:rPr>
              <a:t>日你在原神里十连双金，让我顺利拿到了火神和琴的</a:t>
            </a:r>
            <a:r>
              <a:rPr lang="en-US" altLang="zh-CN" sz="1200" dirty="0">
                <a:latin typeface="Consolas" panose="020B0609020204030204" pitchFamily="49" charset="0"/>
              </a:rPr>
              <a:t>4</a:t>
            </a:r>
            <a:r>
              <a:rPr lang="zh-CN" altLang="en-US" sz="1200" dirty="0">
                <a:latin typeface="Consolas" panose="020B0609020204030204" pitchFamily="49" charset="0"/>
              </a:rPr>
              <a:t>命。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1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月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12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日，我们和小伙伴一起登顶紫金山，快把我累死了！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  <a:p>
            <a:pPr algn="ctr"/>
            <a:r>
              <a:rPr lang="zh-CN" altLang="en-US" sz="1200" dirty="0">
                <a:latin typeface="Consolas" panose="020B0609020204030204" pitchFamily="49" charset="0"/>
              </a:rPr>
              <a:t>在上一年度你拿下了公司的优秀新人奖，真是太棒啦！是金子总会发光，光明的未来在向我们招手啦！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0" dirty="0">
                <a:effectLst/>
                <a:latin typeface="Consolas" panose="020B0609020204030204" pitchFamily="49" charset="0"/>
              </a:rPr>
              <a:t>2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月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28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日，我们给小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Yo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宝做了梯子，前后用了</a:t>
            </a:r>
            <a:r>
              <a:rPr lang="zh-CN" altLang="en-US" sz="1200" dirty="0">
                <a:latin typeface="Consolas" panose="020B0609020204030204" pitchFamily="49" charset="0"/>
              </a:rPr>
              <a:t>十多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天终于完成，不过小</a:t>
            </a:r>
            <a:r>
              <a:rPr lang="en-US" altLang="zh-CN" sz="1200" b="0" dirty="0" err="1">
                <a:effectLst/>
                <a:latin typeface="Consolas" panose="020B0609020204030204" pitchFamily="49" charset="0"/>
              </a:rPr>
              <a:t>Yo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宝喜欢，一些都值得了。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4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月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6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日，一家三口在野外晒太阳很是惬意呢。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0" dirty="0">
                <a:effectLst/>
                <a:latin typeface="Consolas" panose="020B0609020204030204" pitchFamily="49" charset="0"/>
              </a:rPr>
              <a:t>5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月</a:t>
            </a:r>
            <a:r>
              <a:rPr lang="en-US" altLang="zh-CN" sz="1200" dirty="0">
                <a:latin typeface="Consolas" panose="020B0609020204030204" pitchFamily="49" charset="0"/>
              </a:rPr>
              <a:t>3</a:t>
            </a:r>
            <a:r>
              <a:rPr lang="zh-CN" altLang="en-US" sz="1200" dirty="0">
                <a:latin typeface="Consolas" panose="020B0609020204030204" pitchFamily="49" charset="0"/>
              </a:rPr>
              <a:t>日，我们去了你家，一起登顶矿山公园，在湖边漫步，品尝脆皖鱼，都是很美好的体验。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5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月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31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日，我们尝试包粽子，咸蛋猪肉棕咋就那么好吃呢！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7</a:t>
            </a:r>
            <a:r>
              <a:rPr lang="zh-CN" altLang="en-US" sz="1200" dirty="0">
                <a:latin typeface="Consolas" panose="020B0609020204030204" pitchFamily="49" charset="0"/>
              </a:rPr>
              <a:t>月</a:t>
            </a:r>
            <a:r>
              <a:rPr lang="en-US" altLang="zh-CN" sz="1200" dirty="0">
                <a:latin typeface="Consolas" panose="020B0609020204030204" pitchFamily="49" charset="0"/>
              </a:rPr>
              <a:t>14</a:t>
            </a:r>
            <a:r>
              <a:rPr lang="zh-CN" altLang="en-US" sz="1200" dirty="0">
                <a:latin typeface="Consolas" panose="020B0609020204030204" pitchFamily="49" charset="0"/>
              </a:rPr>
              <a:t>日，我从哈萨克斯坦回来，你出发去了新加坡，无缝衔接照顾小</a:t>
            </a:r>
            <a:r>
              <a:rPr lang="en-US" altLang="zh-CN" sz="1200" dirty="0" err="1">
                <a:latin typeface="Consolas" panose="020B0609020204030204" pitchFamily="49" charset="0"/>
              </a:rPr>
              <a:t>Yo</a:t>
            </a:r>
            <a:r>
              <a:rPr lang="zh-CN" altLang="en-US" sz="1200" dirty="0">
                <a:latin typeface="Consolas" panose="020B0609020204030204" pitchFamily="49" charset="0"/>
              </a:rPr>
              <a:t>，可把她美坏了。</a:t>
            </a:r>
            <a:r>
              <a:rPr lang="en-US" altLang="zh-CN" sz="1200" dirty="0">
                <a:latin typeface="Consolas" panose="020B0609020204030204" pitchFamily="49" charset="0"/>
              </a:rPr>
              <a:t>7</a:t>
            </a:r>
            <a:r>
              <a:rPr lang="zh-CN" altLang="en-US" sz="1200" dirty="0">
                <a:latin typeface="Consolas" panose="020B0609020204030204" pitchFamily="49" charset="0"/>
              </a:rPr>
              <a:t>月</a:t>
            </a:r>
            <a:r>
              <a:rPr lang="en-US" altLang="zh-CN" sz="1200" dirty="0">
                <a:latin typeface="Consolas" panose="020B0609020204030204" pitchFamily="49" charset="0"/>
              </a:rPr>
              <a:t>19</a:t>
            </a:r>
            <a:r>
              <a:rPr lang="zh-CN" altLang="en-US" sz="1200" dirty="0">
                <a:latin typeface="Consolas" panose="020B0609020204030204" pitchFamily="49" charset="0"/>
              </a:rPr>
              <a:t>日，你在双子塔留下了一张超帅的照片。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en-US" altLang="zh-CN" sz="1200" dirty="0">
                <a:latin typeface="Consolas" panose="020B0609020204030204" pitchFamily="49" charset="0"/>
              </a:rPr>
              <a:t>9</a:t>
            </a:r>
            <a:r>
              <a:rPr lang="zh-CN" altLang="en-US" sz="1200" dirty="0">
                <a:latin typeface="Consolas" panose="020B0609020204030204" pitchFamily="49" charset="0"/>
              </a:rPr>
              <a:t>月</a:t>
            </a:r>
            <a:r>
              <a:rPr lang="en-US" altLang="zh-CN" sz="1200" dirty="0">
                <a:latin typeface="Consolas" panose="020B0609020204030204" pitchFamily="49" charset="0"/>
              </a:rPr>
              <a:t>5</a:t>
            </a:r>
            <a:r>
              <a:rPr lang="zh-CN" altLang="en-US" sz="1200" dirty="0">
                <a:latin typeface="Consolas" panose="020B0609020204030204" pitchFamily="49" charset="0"/>
              </a:rPr>
              <a:t>日，我们进入了星露谷的世界，熬夜种田，采矿打怪，帮助老乡，真是的不亦乐乎啊！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en-US" altLang="zh-CN" sz="1200" b="0" dirty="0">
                <a:effectLst/>
                <a:latin typeface="Consolas" panose="020B0609020204030204" pitchFamily="49" charset="0"/>
              </a:rPr>
              <a:t>10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月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4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日，你和我去了鹤壁，品尝了胡辣汤，游览了朝歌台，学习包饺子，一起在中秋吃了大闸蟹。正式开启人生的第一篇章。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  <a:p>
            <a:pPr algn="ctr"/>
            <a:r>
              <a:rPr lang="zh-CN" altLang="en-US" sz="12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10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月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25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日，你前往德国，虽然不能在宝贝身边，但依旧希望此刻在德国的你一切顺遂😀！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  <a:p>
            <a:pPr algn="ctr"/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1200" b="0" dirty="0">
                <a:effectLst/>
                <a:latin typeface="Consolas" panose="020B0609020204030204" pitchFamily="49" charset="0"/>
              </a:rPr>
              <a:t>你的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25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岁是精彩的，那想必</a:t>
            </a:r>
            <a:r>
              <a:rPr lang="en-US" altLang="zh-CN" sz="1200" b="0" dirty="0">
                <a:effectLst/>
                <a:latin typeface="Consolas" panose="020B0609020204030204" pitchFamily="49" charset="0"/>
              </a:rPr>
              <a:t>26</a:t>
            </a:r>
            <a:r>
              <a:rPr lang="zh-CN" altLang="en-US" sz="1200" b="0" dirty="0">
                <a:effectLst/>
                <a:latin typeface="Consolas" panose="020B0609020204030204" pitchFamily="49" charset="0"/>
              </a:rPr>
              <a:t>岁的时光会更加美好吧！</a:t>
            </a:r>
            <a:endParaRPr lang="en-US" altLang="zh-CN" sz="1200" b="0" dirty="0">
              <a:effectLst/>
              <a:latin typeface="Consolas" panose="020B0609020204030204" pitchFamily="49" charset="0"/>
            </a:endParaRPr>
          </a:p>
          <a:p>
            <a:pPr algn="ctr"/>
            <a:endParaRPr lang="en-US" altLang="zh-CN" sz="1200" dirty="0">
              <a:latin typeface="Consolas" panose="020B0609020204030204" pitchFamily="49" charset="0"/>
            </a:endParaRPr>
          </a:p>
          <a:p>
            <a:pPr algn="ctr"/>
            <a:r>
              <a:rPr lang="zh-CN" altLang="en-US" sz="1200" b="0" dirty="0">
                <a:effectLst/>
                <a:latin typeface="Consolas" panose="020B0609020204030204" pitchFamily="49" charset="0"/>
              </a:rPr>
              <a:t>最后祝愿</a:t>
            </a:r>
            <a:r>
              <a:rPr lang="en-US" altLang="zh-CN" sz="1200" dirty="0">
                <a:latin typeface="Consolas" panose="020B0609020204030204" pitchFamily="49" charset="0"/>
              </a:rPr>
              <a:t>JoJo</a:t>
            </a:r>
            <a:r>
              <a:rPr lang="zh-CN" altLang="en-US" sz="1200" dirty="0">
                <a:latin typeface="Consolas" panose="020B0609020204030204" pitchFamily="49" charset="0"/>
              </a:rPr>
              <a:t>宝贝生日快乐，永远开心，永远健康，永远幸福！</a:t>
            </a:r>
            <a:endParaRPr lang="zh-CN" altLang="en-US" sz="1200" b="0" dirty="0">
              <a:effectLst/>
              <a:latin typeface="Consolas" panose="020B0609020204030204" pitchFamily="49" charset="0"/>
            </a:endParaRPr>
          </a:p>
          <a:p>
            <a:pPr algn="ctr"/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86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潘姆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054924"/>
            <a:ext cx="9705974" cy="423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生日来喝一杯吧！🍹🎉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听说你今天过生日，我特意调了一杯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椰林飘香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带给你。这配方可是我多年心得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菠萝汁要鲜榨，朗姆酒的量得恰到好处，最后那片薄荷叶才是灵魂。坐在货车里慢慢啜饮这杯酒，看着窗外落日，什么烦恼都能忘掉。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你知道的，我向来觉得人生就该像调酒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太苦了就多加点儿甜，太复杂了就干脆一饮而尽。年轻时我也曾为各种事纠结，现在倒觉得，像这样有酒喝、有朋友聊的日子就挺好。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新的一岁，愿你总能找到让自己开心的方式。要是哪天想找人喝两杯，我的货车永远欢迎你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当然，得等我不开车的时候。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祝你今天放松尽兴！</a:t>
            </a:r>
          </a:p>
        </p:txBody>
      </p:sp>
    </p:spTree>
    <p:extLst>
      <p:ext uri="{BB962C8B-B14F-4D97-AF65-F5344CB8AC3E}">
        <p14:creationId xmlns:p14="http://schemas.microsoft.com/office/powerpoint/2010/main" val="401533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皮埃尔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23963" y="1005499"/>
            <a:ext cx="970597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生日特惠通知！🎉📋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得知今天是你的生日，我准备了一份实用的礼物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皮埃尔杂货店最新季度的商品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价格目录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。这份目录标注了近期优惠和会员专属折扣（比如鸡蛋和面粉本周有组合价），方便你规划采购。虽然看起来不如礼物华丽，但能帮你节省不少开支。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最近店里进了些优质种子，如果你打算扩建菜园，可以随时来看看。作为小镇的供应商，我一直认为性价比和长期规划才是生活安稳的关键。顺便提醒，目录最后一页有隐藏促销码，在本月购买蜂蜜可享八折。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祝你新的一岁诸事顺利，理性消费的同时也能享受生活的充实。需要任何商品建议，欢迎随时来店里聊聊。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（注：目录有效期至本月底，请妥善保管。）</a:t>
            </a:r>
          </a:p>
        </p:txBody>
      </p:sp>
    </p:spTree>
    <p:extLst>
      <p:ext uri="{BB962C8B-B14F-4D97-AF65-F5344CB8AC3E}">
        <p14:creationId xmlns:p14="http://schemas.microsoft.com/office/powerpoint/2010/main" val="2859667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罗宾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041503"/>
            <a:ext cx="970597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生日快乐！🪵✨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听说今天是你的生日，我特意准备了一份小礼物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——《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伐木秘事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，是我整理的木材处理笔记，里面记录了一些挑选木料和干燥技巧，还有简单的木工小物件制作方法。希望这本小册子能帮你更轻松地打理家里的木工活。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最近我在山上砍杉木时，发现树桩旁长了几丛可食用的野蘑菇，顺手画在了手册最后一页。如果你在树林里逛的时候遇到，可以摘些尝尝，烤着吃很香。（不过不确定的话千万别乱采！）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生日这天记得给自己留点放松的时间。要是你对手册里的内容有什么疑问，随时可以来我的工作室找我，我一般都在敲敲打打。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祝新的一岁健康顺心，动手创造更多乐趣！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（附：如果打算做木工，记得先量好尺寸再锯木头，我在这上面吃过亏哈哈！）</a:t>
            </a:r>
          </a:p>
        </p:txBody>
      </p:sp>
    </p:spTree>
    <p:extLst>
      <p:ext uri="{BB962C8B-B14F-4D97-AF65-F5344CB8AC3E}">
        <p14:creationId xmlns:p14="http://schemas.microsoft.com/office/powerpoint/2010/main" val="295754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桑迪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23963" y="819715"/>
            <a:ext cx="9705974" cy="465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生日快乐呀！🏜️☀️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，你好！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听说今天是你的生日，我特意准备了一份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椰香芒果糯米饭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托潘姆带给你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用的是沙漠集市上最甜的芒果，还浇了一层浓浓的椰浆。在沙漠待久了，总觉得这种带着热带气息的甜点能让人心情明亮起来，希望它也能为你带来一点不一样的滋味。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说起来，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Calico Desert 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的夕阳最近特别美，金灿灿的光洒在沙丘上，像给整个世界抹了层蜂蜜。如果你哪天来集市逛逛，我很乐意带你看看这片虽然荒凉却藏着温柔的土地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毕竟不是每个人都懂得欣赏沙砾中的闪光点呢。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生日就该像沙漠绿洲的泉水一样，清爽又值得庆祝。愿你新的一岁像仙人掌花一样，在平凡的日子里开出意想不到的惊喜。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好好享受属于你的日子吧！</a:t>
            </a:r>
          </a:p>
        </p:txBody>
      </p:sp>
    </p:spTree>
    <p:extLst>
      <p:ext uri="{BB962C8B-B14F-4D97-AF65-F5344CB8AC3E}">
        <p14:creationId xmlns:p14="http://schemas.microsoft.com/office/powerpoint/2010/main" val="1605738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文森特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23963" y="1006217"/>
            <a:ext cx="970597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生日快乐！🍬🖍️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姐姐，你好！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我和贾斯用零花钱凑合着买了一包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蔓越莓糖果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送给你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是杂货店那种红闪闪的包装纸包的，吃起来酸酸甜甜的。我数过了，一共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颗，够你每天吃一颗撑到下周！不过妈妈说不能吃太多，不然蛀牙仙子会找上门（这是真的吗？）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上次你在公园帮我们堆树叶城堡的时候，还说喜欢这种小小的糖果。其实我偷偷留了一颗紫色的，因为紫色看起来最像“魔法宝石”！如果你喜欢，下次我们可以一起用糖纸折小纸鹤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贾斯总说我折得歪歪扭扭的，但我觉得你肯定折得比我们都好。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妈妈说生日就是要开开心心的，所以今天记得做点让自己高兴的事呀！比如踩踩落叶，或者躺在草地上看云朵变成恐龙的样子～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祝你的生日像彩虹糖一样蹦蹦跳跳！</a:t>
            </a:r>
            <a:b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（贾斯让我代她画了只巧克力蛋糕在信封背面，虽然看起来像土豆怪兽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……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17782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553574" y="5314434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威利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23963" y="1119789"/>
            <a:ext cx="970597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生日快乐！🎣🌊</a:t>
            </a:r>
            <a:endParaRPr lang="zh-CN" altLang="en-US" sz="2000" b="0" i="0" dirty="0">
              <a:solidFill>
                <a:srgbClr val="0F1115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zh-CN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JoJo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，你好！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听说今天是你的生日，我准备了一份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海泡布丁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送给你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是今天清晨刚钓到的午夜鱿鱼做的。这种鱼难得一见，我在码头守到半夜才钓到两条。用老配方腌制的布丁，口感滑嫩，带着海风的咸香，配面包或者直接吃都不错。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你上次问起深海垂钓的诀窍，其实关键是要有耐心。潮水的变化、鱼饵的选择，甚至月亮的位置都很重要。要是哪天你想来海边试试，我可以把那根旧钓竿借给你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虽然用了很多年，保养得还不错。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生日就该像平静的海面一样，悠闲自在地过。尝尝海的味道，听听波浪声，比什么都舒心。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祝新的一岁如鱼得水，平安顺遂！</a:t>
            </a:r>
            <a:b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b="0" i="0" dirty="0">
                <a:solidFill>
                  <a:srgbClr val="0F1115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（记得把布丁放在阴凉处，海货容易变质。）</a:t>
            </a:r>
          </a:p>
        </p:txBody>
      </p:sp>
    </p:spTree>
    <p:extLst>
      <p:ext uri="{BB962C8B-B14F-4D97-AF65-F5344CB8AC3E}">
        <p14:creationId xmlns:p14="http://schemas.microsoft.com/office/powerpoint/2010/main" val="1109473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F4809A-0E48-4076-9DD6-9E3915B2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85750"/>
            <a:ext cx="10287000" cy="60881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E6F1A7-8F5C-44F3-82EB-158D5E8EC770}"/>
              </a:ext>
            </a:extLst>
          </p:cNvPr>
          <p:cNvSpPr txBox="1"/>
          <p:nvPr/>
        </p:nvSpPr>
        <p:spPr>
          <a:xfrm>
            <a:off x="1498600" y="716572"/>
            <a:ext cx="9297987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愿星光为你指引✨</a:t>
            </a:r>
            <a:endParaRPr lang="zh-CN" altLang="en-US" b="0" i="0" dirty="0">
              <a:solidFill>
                <a:schemeClr val="bg1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JoJo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，展信如晤。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听闻今日是你的诞辰，我以一缕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太阳精华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作为赠礼。此物在塔顶的晶球中淬炼多时，蕴藏着晨曦的能量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若置于窗前，可在阴雨天映出暖光，或许能为你的房间添几分静谧的暖意。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我常年居于塔中研究星月轨迹，发现生辰实则是灵魂与宇宙共鸣的特殊节点。你此刻感受到的微风、晨露，或许正是自然之力在为你低吟。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若你愿观察这份礼物的光泽变化，不妨在满月夜将其置于枕边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当然，这仅是建议。毕竟凡人总说“魔法玄奥”，但在我看来，万物平衡之道，本就藏在日常的呼吸之间。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愿新岁的旅途中有元素护佑你前行。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（注：太阳精华需避免与虚空碎片接触）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85EA3F-96A0-438A-AA2C-5FE142879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34563" y="476213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4292A7-BB52-4554-8BF8-7586850A78F4}"/>
              </a:ext>
            </a:extLst>
          </p:cNvPr>
          <p:cNvSpPr txBox="1"/>
          <p:nvPr/>
        </p:nvSpPr>
        <p:spPr>
          <a:xfrm>
            <a:off x="8675310" y="5585122"/>
            <a:ext cx="188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法师拉斯莫迪斯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11A77C-7A32-462E-9D2B-F6A978D33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F756082-3DCB-4697-97C2-39F7C5826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3125" y="5304909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71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F01E09-52D7-4EF8-9144-9AAACCC8B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842962"/>
            <a:ext cx="102870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4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327843F-DFAB-433B-8D95-AED98EE24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3"/>
          <a:stretch/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5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758402" y="53327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亚历克斯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533271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741387"/>
            <a:ext cx="9705974" cy="4516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，生日快乐</a:t>
            </a:r>
            <a:r>
              <a:rPr lang="en-US" altLang="zh-CN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今天的早餐是为你准备的 🍳🌞</a:t>
            </a:r>
            <a:endParaRPr lang="en-US" altLang="zh-CN" sz="2000" b="1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嘿，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今天是你的生日，祝你过得特别一点。早上我准备了一份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“完美早餐”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，不过放心，这次我特地少放了油，也没加太多培根。希望你喜欢这样的口味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营养够、也不会太腻。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想，能在这样的一天好好吃顿早餐、慢慢开始新的一年，挺不错的。平时我们都忙着各自的事，有时候连坐下来好好吃饭都难得。也许这顿早餐没什么特别花哨的地方，但它是我自己做的，希望能让你感受到点心意。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你总是那么认真地过每一天，让人觉得生活其实也可以被过得很稳当、很舒服。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希望新的一年你能继续做喜欢的事，也多给自己一点休息的时间。</a:t>
            </a:r>
          </a:p>
        </p:txBody>
      </p:sp>
    </p:spTree>
    <p:extLst>
      <p:ext uri="{BB962C8B-B14F-4D97-AF65-F5344CB8AC3E}">
        <p14:creationId xmlns:p14="http://schemas.microsoft.com/office/powerpoint/2010/main" val="406463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758402" y="53327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艾利欧特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53041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036489"/>
            <a:ext cx="970597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祝你生日快乐，</a:t>
            </a:r>
            <a:r>
              <a:rPr lang="en-US" altLang="zh-CN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今天是个特别的日子，连海边的风都显得格外温柔。写这封信时，我正坐在窗边，听着浪声，想着要怎样表达祝福才不显得太拘谨。你总说我写的字太像小说里的句子，那我今天就尽量朴实一些吧。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生日快乐。愿你今年的日子像港口清晨的阳光一样，温暖而不刺眼；也像那条通往镇中心的小路，虽然平凡，却总能带来意想不到的风景。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我做了一些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蟹黄糕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送给你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不是那种花哨的宴会点心，而是我亲手在厨房里尝试做的家常味道。新鲜的螃蟹，简单的调味，想着你会喜欢那种微微的咸香。希望它能为你的生日添上一点生活的小确幸。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愿这一年，你能有更多时间做喜欢的事，也能被生活温柔以待。若有机会，我们再一起去海边散步，看海浪拍岸，看日子慢慢变好。</a:t>
            </a:r>
          </a:p>
        </p:txBody>
      </p:sp>
    </p:spTree>
    <p:extLst>
      <p:ext uri="{BB962C8B-B14F-4D97-AF65-F5344CB8AC3E}">
        <p14:creationId xmlns:p14="http://schemas.microsoft.com/office/powerpoint/2010/main" val="412830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931400" y="533271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哈维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53041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231989"/>
            <a:ext cx="9705974" cy="323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生日快乐，</a:t>
            </a:r>
            <a:r>
              <a:rPr lang="en-US" altLang="zh-CN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今天是你的生日，祝你度过一个轻松愉快的日子。最近诊所的事务有点多，但我还是抽空酿了一小瓶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果酒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，希望你会喜欢。这是用今年村里新采的蓝莓和蜂蜜发酵的，味道比去年略微清爽一些，配餐或小憩时都很合适。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工作和生活有时都容易让人忽略休息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记得多到户外走走，晒晒太阳。星露谷的秋天空气很好，晚霞也格外漂亮。或许哪天有空，我们可以一起去看热气球。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再次祝你生日快乐，愿新的一年里，你身体健康，心情平和，能找到让自己真正放松的节奏。</a:t>
            </a:r>
          </a:p>
        </p:txBody>
      </p:sp>
    </p:spTree>
    <p:extLst>
      <p:ext uri="{BB962C8B-B14F-4D97-AF65-F5344CB8AC3E}">
        <p14:creationId xmlns:p14="http://schemas.microsoft.com/office/powerpoint/2010/main" val="421690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931400" y="533271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山姆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53041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231989"/>
            <a:ext cx="970597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🎉生日快乐！</a:t>
            </a:r>
            <a:endParaRPr lang="en-US" altLang="zh-CN" sz="2000" b="1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嘿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生日快乐啊！今天是你的特别日子，我想给你送点小东西庆祝一下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一根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枫糖棒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🍁，希望你会喜欢。它可能不算什么豪华礼物，但甜甜的味道就像生活里那些小确幸，希望能给你带来一点开心。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最近天气开始变冷了，阳光也越来越舒服。我在想，也许你可以趁这个周末放松一下，吃着枫糖棒，喝杯热饮，看一部喜欢的电影，享受属于自己的时光。希望你能笑得多一点，休息得好一点。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顺便说一句，你一直都很努力，也很善良。虽然我们平时可能没那么常说，但我真的很佩服你，也希望你能一直保持这样的状态。今天就好好享受吧！再次祝你生日快乐，希望新的一岁比以前都更精彩✨。</a:t>
            </a:r>
          </a:p>
        </p:txBody>
      </p:sp>
    </p:spTree>
    <p:extLst>
      <p:ext uri="{BB962C8B-B14F-4D97-AF65-F5344CB8AC3E}">
        <p14:creationId xmlns:p14="http://schemas.microsoft.com/office/powerpoint/2010/main" val="114621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塞巴斯蒂安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53041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231989"/>
            <a:ext cx="970597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🎂生日快乐，</a:t>
            </a:r>
            <a:r>
              <a:rPr lang="en-US" altLang="zh-CN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！</a:t>
            </a:r>
            <a:endParaRPr lang="en-US" altLang="zh-CN" sz="2000" b="1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Hi 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今天是你的生日，我想花一点时间给你写封邮件。平时我们都忙着自己的事情，很少有机会慢下来，好好庆祝一下，所以希望这封信能让你感受到一点特别的氛围。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为了今天，我准备了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南瓜汤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给你。不是特别复杂，只是简单又暖和，希望你喝了之后能感觉舒服，也算是小小的生日心意吧。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希望你今天能做自己喜欢的事情，哪怕只是放松地坐一会儿、听听音乐或者吃点甜点，也能让你开心。生活里有很多小片刻值得珍惜，而今天就是你的专属小片段。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祝你新的一岁里，每天都能找到让自己微笑的理由，也希望未来的日子里，你能一直保持你喜欢的节奏和喜好。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生日快乐，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。🎉</a:t>
            </a:r>
          </a:p>
        </p:txBody>
      </p:sp>
    </p:spTree>
    <p:extLst>
      <p:ext uri="{BB962C8B-B14F-4D97-AF65-F5344CB8AC3E}">
        <p14:creationId xmlns:p14="http://schemas.microsoft.com/office/powerpoint/2010/main" val="276046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FE834-CFBE-4D02-8849-2C09AE8C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66750"/>
            <a:ext cx="10287000" cy="552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AFD402-EEAD-40E9-910B-E512383A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400" y="455243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D05C9-9A1F-4CAE-9015-D3DD01933AF7}"/>
              </a:ext>
            </a:extLst>
          </p:cNvPr>
          <p:cNvSpPr txBox="1"/>
          <p:nvPr/>
        </p:nvSpPr>
        <p:spPr>
          <a:xfrm>
            <a:off x="9633744" y="5314434"/>
            <a:ext cx="13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谢恩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E76345E-79E0-4208-B13F-02E0F46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2" y="5191978"/>
            <a:ext cx="501995" cy="47423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177303C-8737-470E-918E-B941A6DE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2175" y="53041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064F3F-B316-4B04-9504-71E294E3D369}"/>
              </a:ext>
            </a:extLst>
          </p:cNvPr>
          <p:cNvSpPr txBox="1"/>
          <p:nvPr/>
        </p:nvSpPr>
        <p:spPr>
          <a:xfrm>
            <a:off x="1243012" y="1231989"/>
            <a:ext cx="9705974" cy="408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🌶生日快乐，</a:t>
            </a:r>
            <a:r>
              <a:rPr lang="en-US" altLang="zh-CN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sz="2000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！</a:t>
            </a:r>
            <a:endParaRPr lang="en-US" altLang="zh-CN" sz="2000" b="1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Hey 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生日快乐！今天算是你的专属日子，虽然平时我们都挺忙的，但还是想给你留点小心意。为了今天，我准备了你喜欢的</a:t>
            </a:r>
            <a:r>
              <a:rPr lang="zh-CN" altLang="en-US" b="1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爆炒青椒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。味道不算太复杂，就是想让你吃了有点热乎劲，也算是我的小小庆祝方式。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希望你今天能做点自己喜欢的事情，不管是放松一下、看看电影，还是干点小嗨皮的事，都行。生活有时候挺忙的，但能有这样一天停下来，只为自己，也挺不错的。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新的一岁，希望你能保持自己的节奏，偶尔尝试新东西，也别忘了给自己留点轻松的时间。愿你每天都能找到让自己开心的小事，不管大事小事，都能像爆炒青椒一样有点味道。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生日快乐，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JoJo</a:t>
            </a:r>
            <a:r>
              <a:rPr lang="zh-CN" altLang="en-US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！🎉</a:t>
            </a:r>
          </a:p>
        </p:txBody>
      </p:sp>
    </p:spTree>
    <p:extLst>
      <p:ext uri="{BB962C8B-B14F-4D97-AF65-F5344CB8AC3E}">
        <p14:creationId xmlns:p14="http://schemas.microsoft.com/office/powerpoint/2010/main" val="162332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6786</Words>
  <Application>Microsoft Office PowerPoint</Application>
  <PresentationFormat>宽屏</PresentationFormat>
  <Paragraphs>248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quote-cjk-patch</vt:lpstr>
      <vt:lpstr>等线</vt:lpstr>
      <vt:lpstr>等线 Light</vt:lpstr>
      <vt:lpstr>楷体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haoyu chao</dc:creator>
  <cp:lastModifiedBy>haoyu chao</cp:lastModifiedBy>
  <cp:revision>75</cp:revision>
  <dcterms:created xsi:type="dcterms:W3CDTF">2025-10-27T02:35:09Z</dcterms:created>
  <dcterms:modified xsi:type="dcterms:W3CDTF">2025-10-28T15:20:42Z</dcterms:modified>
</cp:coreProperties>
</file>